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3" r:id="rId5"/>
    <p:sldId id="257" r:id="rId6"/>
    <p:sldId id="279" r:id="rId7"/>
    <p:sldId id="264" r:id="rId8"/>
    <p:sldId id="259" r:id="rId9"/>
    <p:sldId id="270" r:id="rId10"/>
    <p:sldId id="27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5332EA-81C2-4D08-B60D-CE8688D46267}" v="99" dt="2026-10-07T04:32:06.234"/>
    <p1510:client id="{E13598B3-6316-5042-AB5F-237B8CFDB9F5}" v="19" dt="2026-10-06T12:50:35.3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3"/>
    <p:restoredTop sz="94699"/>
  </p:normalViewPr>
  <p:slideViewPr>
    <p:cSldViewPr snapToGrid="0">
      <p:cViewPr>
        <p:scale>
          <a:sx n="122" d="100"/>
          <a:sy n="122" d="100"/>
        </p:scale>
        <p:origin x="1184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y Geyser" userId="917e0567-1796-48ab-b3b9-b36b1b2d8e83" providerId="ADAL" clId="{986A2CAA-8E8D-55A6-9894-96E8CF687431}"/>
    <pc:docChg chg="undo custSel modSld">
      <pc:chgData name="Amy Geyser" userId="917e0567-1796-48ab-b3b9-b36b1b2d8e83" providerId="ADAL" clId="{986A2CAA-8E8D-55A6-9894-96E8CF687431}" dt="2026-10-06T12:50:56.678" v="214" actId="732"/>
      <pc:docMkLst>
        <pc:docMk/>
      </pc:docMkLst>
      <pc:sldChg chg="addSp delSp modSp mod">
        <pc:chgData name="Amy Geyser" userId="917e0567-1796-48ab-b3b9-b36b1b2d8e83" providerId="ADAL" clId="{986A2CAA-8E8D-55A6-9894-96E8CF687431}" dt="2026-10-06T12:50:20.863" v="207" actId="1076"/>
        <pc:sldMkLst>
          <pc:docMk/>
          <pc:sldMk cId="1837045192" sldId="257"/>
        </pc:sldMkLst>
        <pc:spChg chg="mod">
          <ac:chgData name="Amy Geyser" userId="917e0567-1796-48ab-b3b9-b36b1b2d8e83" providerId="ADAL" clId="{986A2CAA-8E8D-55A6-9894-96E8CF687431}" dt="2026-10-06T12:43:43.104" v="96" actId="12"/>
          <ac:spMkLst>
            <pc:docMk/>
            <pc:sldMk cId="1837045192" sldId="257"/>
            <ac:spMk id="15" creationId="{956F4204-6EF8-C5CE-F592-82904C079320}"/>
          </ac:spMkLst>
        </pc:spChg>
        <pc:picChg chg="mod">
          <ac:chgData name="Amy Geyser" userId="917e0567-1796-48ab-b3b9-b36b1b2d8e83" providerId="ADAL" clId="{986A2CAA-8E8D-55A6-9894-96E8CF687431}" dt="2026-10-06T12:50:20.863" v="207" actId="1076"/>
          <ac:picMkLst>
            <pc:docMk/>
            <pc:sldMk cId="1837045192" sldId="257"/>
            <ac:picMk id="3" creationId="{8F8D66AE-5F5D-CBB2-C94B-790BB5850967}"/>
          </ac:picMkLst>
        </pc:picChg>
        <pc:picChg chg="add del mod">
          <ac:chgData name="Amy Geyser" userId="917e0567-1796-48ab-b3b9-b36b1b2d8e83" providerId="ADAL" clId="{986A2CAA-8E8D-55A6-9894-96E8CF687431}" dt="2026-10-06T12:41:12.037" v="11" actId="1035"/>
          <ac:picMkLst>
            <pc:docMk/>
            <pc:sldMk cId="1837045192" sldId="257"/>
            <ac:picMk id="10" creationId="{09264FB0-C802-FEDD-2736-DD9FCF70CE21}"/>
          </ac:picMkLst>
        </pc:picChg>
        <pc:picChg chg="mod">
          <ac:chgData name="Amy Geyser" userId="917e0567-1796-48ab-b3b9-b36b1b2d8e83" providerId="ADAL" clId="{986A2CAA-8E8D-55A6-9894-96E8CF687431}" dt="2026-10-06T12:40:38.157" v="5" actId="14826"/>
          <ac:picMkLst>
            <pc:docMk/>
            <pc:sldMk cId="1837045192" sldId="257"/>
            <ac:picMk id="13" creationId="{38AB55C2-2BB9-6131-C9DC-9CFC0A43F08E}"/>
          </ac:picMkLst>
        </pc:picChg>
        <pc:picChg chg="mod modCrop">
          <ac:chgData name="Amy Geyser" userId="917e0567-1796-48ab-b3b9-b36b1b2d8e83" providerId="ADAL" clId="{986A2CAA-8E8D-55A6-9894-96E8CF687431}" dt="2026-10-06T12:50:19.660" v="206" actId="18131"/>
          <ac:picMkLst>
            <pc:docMk/>
            <pc:sldMk cId="1837045192" sldId="257"/>
            <ac:picMk id="14" creationId="{3576FA01-2F8F-C196-8808-C737262B657D}"/>
          </ac:picMkLst>
        </pc:picChg>
      </pc:sldChg>
      <pc:sldChg chg="addSp delSp modSp mod">
        <pc:chgData name="Amy Geyser" userId="917e0567-1796-48ab-b3b9-b36b1b2d8e83" providerId="ADAL" clId="{986A2CAA-8E8D-55A6-9894-96E8CF687431}" dt="2026-10-06T12:42:47.210" v="87" actId="478"/>
        <pc:sldMkLst>
          <pc:docMk/>
          <pc:sldMk cId="1805685459" sldId="259"/>
        </pc:sldMkLst>
        <pc:picChg chg="add del mod">
          <ac:chgData name="Amy Geyser" userId="917e0567-1796-48ab-b3b9-b36b1b2d8e83" providerId="ADAL" clId="{986A2CAA-8E8D-55A6-9894-96E8CF687431}" dt="2026-10-06T12:42:47.210" v="87" actId="478"/>
          <ac:picMkLst>
            <pc:docMk/>
            <pc:sldMk cId="1805685459" sldId="259"/>
            <ac:picMk id="3" creationId="{73D588DD-A083-F962-62F9-EB4DFA98B7F7}"/>
          </ac:picMkLst>
        </pc:picChg>
        <pc:picChg chg="del">
          <ac:chgData name="Amy Geyser" userId="917e0567-1796-48ab-b3b9-b36b1b2d8e83" providerId="ADAL" clId="{986A2CAA-8E8D-55A6-9894-96E8CF687431}" dt="2026-10-06T12:42:02.145" v="38" actId="478"/>
          <ac:picMkLst>
            <pc:docMk/>
            <pc:sldMk cId="1805685459" sldId="259"/>
            <ac:picMk id="6" creationId="{005A0EE9-DB37-7F10-3509-9A392F7F858F}"/>
          </ac:picMkLst>
        </pc:picChg>
        <pc:picChg chg="add mod">
          <ac:chgData name="Amy Geyser" userId="917e0567-1796-48ab-b3b9-b36b1b2d8e83" providerId="ADAL" clId="{986A2CAA-8E8D-55A6-9894-96E8CF687431}" dt="2026-10-06T12:42:02.507" v="39"/>
          <ac:picMkLst>
            <pc:docMk/>
            <pc:sldMk cId="1805685459" sldId="259"/>
            <ac:picMk id="7" creationId="{11A6EE3E-69D5-4238-150F-6EF4AEB3EEFF}"/>
          </ac:picMkLst>
        </pc:picChg>
        <pc:picChg chg="add mod">
          <ac:chgData name="Amy Geyser" userId="917e0567-1796-48ab-b3b9-b36b1b2d8e83" providerId="ADAL" clId="{986A2CAA-8E8D-55A6-9894-96E8CF687431}" dt="2026-10-06T12:42:45.175" v="86"/>
          <ac:picMkLst>
            <pc:docMk/>
            <pc:sldMk cId="1805685459" sldId="259"/>
            <ac:picMk id="9" creationId="{6A9E5557-59C2-B9FE-67B5-1B24CF9D4CAA}"/>
          </ac:picMkLst>
        </pc:picChg>
        <pc:picChg chg="del">
          <ac:chgData name="Amy Geyser" userId="917e0567-1796-48ab-b3b9-b36b1b2d8e83" providerId="ADAL" clId="{986A2CAA-8E8D-55A6-9894-96E8CF687431}" dt="2026-10-06T12:42:02.145" v="38" actId="478"/>
          <ac:picMkLst>
            <pc:docMk/>
            <pc:sldMk cId="1805685459" sldId="259"/>
            <ac:picMk id="18" creationId="{D4B5F215-BDC2-4D84-29B2-386AD225F0EA}"/>
          </ac:picMkLst>
        </pc:picChg>
      </pc:sldChg>
      <pc:sldChg chg="modSp mod">
        <pc:chgData name="Amy Geyser" userId="917e0567-1796-48ab-b3b9-b36b1b2d8e83" providerId="ADAL" clId="{986A2CAA-8E8D-55A6-9894-96E8CF687431}" dt="2026-10-06T12:39:50.480" v="4" actId="14826"/>
        <pc:sldMkLst>
          <pc:docMk/>
          <pc:sldMk cId="1212957393" sldId="263"/>
        </pc:sldMkLst>
        <pc:picChg chg="mod">
          <ac:chgData name="Amy Geyser" userId="917e0567-1796-48ab-b3b9-b36b1b2d8e83" providerId="ADAL" clId="{986A2CAA-8E8D-55A6-9894-96E8CF687431}" dt="2026-10-06T12:39:50.480" v="4" actId="14826"/>
          <ac:picMkLst>
            <pc:docMk/>
            <pc:sldMk cId="1212957393" sldId="263"/>
            <ac:picMk id="5" creationId="{A69A3D19-537E-D733-5A05-B94F124234AC}"/>
          </ac:picMkLst>
        </pc:picChg>
      </pc:sldChg>
      <pc:sldChg chg="addSp delSp modSp mod">
        <pc:chgData name="Amy Geyser" userId="917e0567-1796-48ab-b3b9-b36b1b2d8e83" providerId="ADAL" clId="{986A2CAA-8E8D-55A6-9894-96E8CF687431}" dt="2026-10-06T12:41:55.378" v="37" actId="20577"/>
        <pc:sldMkLst>
          <pc:docMk/>
          <pc:sldMk cId="3498277446" sldId="264"/>
        </pc:sldMkLst>
        <pc:spChg chg="mod">
          <ac:chgData name="Amy Geyser" userId="917e0567-1796-48ab-b3b9-b36b1b2d8e83" providerId="ADAL" clId="{986A2CAA-8E8D-55A6-9894-96E8CF687431}" dt="2026-10-06T12:41:53.447" v="36" actId="20577"/>
          <ac:spMkLst>
            <pc:docMk/>
            <pc:sldMk cId="3498277446" sldId="264"/>
            <ac:spMk id="3" creationId="{F4A64C20-92BD-D5FD-371C-D5E14D13299F}"/>
          </ac:spMkLst>
        </pc:spChg>
        <pc:spChg chg="mod">
          <ac:chgData name="Amy Geyser" userId="917e0567-1796-48ab-b3b9-b36b1b2d8e83" providerId="ADAL" clId="{986A2CAA-8E8D-55A6-9894-96E8CF687431}" dt="2026-10-06T12:41:55.378" v="37" actId="20577"/>
          <ac:spMkLst>
            <pc:docMk/>
            <pc:sldMk cId="3498277446" sldId="264"/>
            <ac:spMk id="5" creationId="{9C9CF1C9-E256-8CC6-CCC2-7D0CE26FB636}"/>
          </ac:spMkLst>
        </pc:spChg>
        <pc:picChg chg="add mod">
          <ac:chgData name="Amy Geyser" userId="917e0567-1796-48ab-b3b9-b36b1b2d8e83" providerId="ADAL" clId="{986A2CAA-8E8D-55A6-9894-96E8CF687431}" dt="2026-10-06T12:41:49.968" v="35"/>
          <ac:picMkLst>
            <pc:docMk/>
            <pc:sldMk cId="3498277446" sldId="264"/>
            <ac:picMk id="4" creationId="{9C5BDD2A-C18E-2E7E-865B-90A49AD29359}"/>
          </ac:picMkLst>
        </pc:picChg>
        <pc:picChg chg="del">
          <ac:chgData name="Amy Geyser" userId="917e0567-1796-48ab-b3b9-b36b1b2d8e83" providerId="ADAL" clId="{986A2CAA-8E8D-55A6-9894-96E8CF687431}" dt="2026-10-06T12:41:49.690" v="34" actId="478"/>
          <ac:picMkLst>
            <pc:docMk/>
            <pc:sldMk cId="3498277446" sldId="264"/>
            <ac:picMk id="9" creationId="{1F1C6C80-DF7C-11E9-D69D-41D35AA502C9}"/>
          </ac:picMkLst>
        </pc:picChg>
        <pc:picChg chg="add mod">
          <ac:chgData name="Amy Geyser" userId="917e0567-1796-48ab-b3b9-b36b1b2d8e83" providerId="ADAL" clId="{986A2CAA-8E8D-55A6-9894-96E8CF687431}" dt="2026-10-06T12:41:49.968" v="35"/>
          <ac:picMkLst>
            <pc:docMk/>
            <pc:sldMk cId="3498277446" sldId="264"/>
            <ac:picMk id="10" creationId="{A6C3567B-F78A-0B63-C228-ADD2E085EF86}"/>
          </ac:picMkLst>
        </pc:picChg>
        <pc:picChg chg="del">
          <ac:chgData name="Amy Geyser" userId="917e0567-1796-48ab-b3b9-b36b1b2d8e83" providerId="ADAL" clId="{986A2CAA-8E8D-55A6-9894-96E8CF687431}" dt="2026-10-06T12:41:49.690" v="34" actId="478"/>
          <ac:picMkLst>
            <pc:docMk/>
            <pc:sldMk cId="3498277446" sldId="264"/>
            <ac:picMk id="24" creationId="{D6209AB5-461C-7C88-C122-7C0EBDBA6636}"/>
          </ac:picMkLst>
        </pc:picChg>
      </pc:sldChg>
      <pc:sldChg chg="addSp delSp modSp mod">
        <pc:chgData name="Amy Geyser" userId="917e0567-1796-48ab-b3b9-b36b1b2d8e83" providerId="ADAL" clId="{986A2CAA-8E8D-55A6-9894-96E8CF687431}" dt="2026-10-06T12:42:41.919" v="84"/>
        <pc:sldMkLst>
          <pc:docMk/>
          <pc:sldMk cId="345417875" sldId="270"/>
        </pc:sldMkLst>
        <pc:spChg chg="mod">
          <ac:chgData name="Amy Geyser" userId="917e0567-1796-48ab-b3b9-b36b1b2d8e83" providerId="ADAL" clId="{986A2CAA-8E8D-55A6-9894-96E8CF687431}" dt="2026-10-06T12:42:08.546" v="42" actId="20577"/>
          <ac:spMkLst>
            <pc:docMk/>
            <pc:sldMk cId="345417875" sldId="270"/>
            <ac:spMk id="5" creationId="{24E352D1-4D98-2BAD-B293-4657540EB39A}"/>
          </ac:spMkLst>
        </pc:spChg>
        <pc:picChg chg="add del mod">
          <ac:chgData name="Amy Geyser" userId="917e0567-1796-48ab-b3b9-b36b1b2d8e83" providerId="ADAL" clId="{986A2CAA-8E8D-55A6-9894-96E8CF687431}" dt="2026-10-06T12:42:41.713" v="83" actId="478"/>
          <ac:picMkLst>
            <pc:docMk/>
            <pc:sldMk cId="345417875" sldId="270"/>
            <ac:picMk id="2" creationId="{A540F6E9-1C9C-D268-F8E5-4049C591A3C0}"/>
          </ac:picMkLst>
        </pc:picChg>
        <pc:picChg chg="del">
          <ac:chgData name="Amy Geyser" userId="917e0567-1796-48ab-b3b9-b36b1b2d8e83" providerId="ADAL" clId="{986A2CAA-8E8D-55A6-9894-96E8CF687431}" dt="2026-10-06T12:42:05.817" v="40" actId="478"/>
          <ac:picMkLst>
            <pc:docMk/>
            <pc:sldMk cId="345417875" sldId="270"/>
            <ac:picMk id="6" creationId="{90B4EF68-81A9-4CED-46AB-8F6CCA3E2CC1}"/>
          </ac:picMkLst>
        </pc:picChg>
        <pc:picChg chg="add mod">
          <ac:chgData name="Amy Geyser" userId="917e0567-1796-48ab-b3b9-b36b1b2d8e83" providerId="ADAL" clId="{986A2CAA-8E8D-55A6-9894-96E8CF687431}" dt="2026-10-06T12:42:06.274" v="41"/>
          <ac:picMkLst>
            <pc:docMk/>
            <pc:sldMk cId="345417875" sldId="270"/>
            <ac:picMk id="7" creationId="{980C70F6-7E67-2A52-E0F6-2E44049CE24B}"/>
          </ac:picMkLst>
        </pc:picChg>
        <pc:picChg chg="add mod">
          <ac:chgData name="Amy Geyser" userId="917e0567-1796-48ab-b3b9-b36b1b2d8e83" providerId="ADAL" clId="{986A2CAA-8E8D-55A6-9894-96E8CF687431}" dt="2026-10-06T12:42:41.919" v="84"/>
          <ac:picMkLst>
            <pc:docMk/>
            <pc:sldMk cId="345417875" sldId="270"/>
            <ac:picMk id="9" creationId="{98DDB70F-512D-56B7-0DC9-CC362203D71F}"/>
          </ac:picMkLst>
        </pc:picChg>
        <pc:picChg chg="del">
          <ac:chgData name="Amy Geyser" userId="917e0567-1796-48ab-b3b9-b36b1b2d8e83" providerId="ADAL" clId="{986A2CAA-8E8D-55A6-9894-96E8CF687431}" dt="2026-10-06T12:42:05.817" v="40" actId="478"/>
          <ac:picMkLst>
            <pc:docMk/>
            <pc:sldMk cId="345417875" sldId="270"/>
            <ac:picMk id="18" creationId="{FAA065FE-D979-0892-A0F0-7F6B3E434680}"/>
          </ac:picMkLst>
        </pc:picChg>
      </pc:sldChg>
      <pc:sldChg chg="addSp delSp modSp mod">
        <pc:chgData name="Amy Geyser" userId="917e0567-1796-48ab-b3b9-b36b1b2d8e83" providerId="ADAL" clId="{986A2CAA-8E8D-55A6-9894-96E8CF687431}" dt="2026-10-06T12:42:33.569" v="73" actId="1036"/>
        <pc:sldMkLst>
          <pc:docMk/>
          <pc:sldMk cId="3290918044" sldId="278"/>
        </pc:sldMkLst>
        <pc:picChg chg="add del mod">
          <ac:chgData name="Amy Geyser" userId="917e0567-1796-48ab-b3b9-b36b1b2d8e83" providerId="ADAL" clId="{986A2CAA-8E8D-55A6-9894-96E8CF687431}" dt="2026-10-06T12:42:24.019" v="51" actId="478"/>
          <ac:picMkLst>
            <pc:docMk/>
            <pc:sldMk cId="3290918044" sldId="278"/>
            <ac:picMk id="3" creationId="{D0030F4B-E763-4A8A-D45E-6E020A4443A1}"/>
          </ac:picMkLst>
        </pc:picChg>
        <pc:picChg chg="del">
          <ac:chgData name="Amy Geyser" userId="917e0567-1796-48ab-b3b9-b36b1b2d8e83" providerId="ADAL" clId="{986A2CAA-8E8D-55A6-9894-96E8CF687431}" dt="2026-10-06T12:42:14.642" v="43" actId="478"/>
          <ac:picMkLst>
            <pc:docMk/>
            <pc:sldMk cId="3290918044" sldId="278"/>
            <ac:picMk id="5" creationId="{B1F14BA6-E8F5-ABA1-7626-08BDECFD9D7A}"/>
          </ac:picMkLst>
        </pc:picChg>
        <pc:picChg chg="add del mod">
          <ac:chgData name="Amy Geyser" userId="917e0567-1796-48ab-b3b9-b36b1b2d8e83" providerId="ADAL" clId="{986A2CAA-8E8D-55A6-9894-96E8CF687431}" dt="2026-10-06T12:42:25.332" v="52" actId="478"/>
          <ac:picMkLst>
            <pc:docMk/>
            <pc:sldMk cId="3290918044" sldId="278"/>
            <ac:picMk id="7" creationId="{6E9807A5-DE03-DE95-96B6-CED6675D3E39}"/>
          </ac:picMkLst>
        </pc:picChg>
        <pc:picChg chg="add del mod">
          <ac:chgData name="Amy Geyser" userId="917e0567-1796-48ab-b3b9-b36b1b2d8e83" providerId="ADAL" clId="{986A2CAA-8E8D-55A6-9894-96E8CF687431}" dt="2026-10-06T12:42:29.517" v="63" actId="478"/>
          <ac:picMkLst>
            <pc:docMk/>
            <pc:sldMk cId="3290918044" sldId="278"/>
            <ac:picMk id="9" creationId="{98E585D8-9FC0-153C-22DB-94712592CFFC}"/>
          </ac:picMkLst>
        </pc:picChg>
        <pc:picChg chg="add del mod">
          <ac:chgData name="Amy Geyser" userId="917e0567-1796-48ab-b3b9-b36b1b2d8e83" providerId="ADAL" clId="{986A2CAA-8E8D-55A6-9894-96E8CF687431}" dt="2026-10-06T12:42:30.694" v="64" actId="478"/>
          <ac:picMkLst>
            <pc:docMk/>
            <pc:sldMk cId="3290918044" sldId="278"/>
            <ac:picMk id="11" creationId="{DA9A8C69-91E3-AD3D-7578-8A6B97E701BD}"/>
          </ac:picMkLst>
        </pc:picChg>
        <pc:picChg chg="add mod">
          <ac:chgData name="Amy Geyser" userId="917e0567-1796-48ab-b3b9-b36b1b2d8e83" providerId="ADAL" clId="{986A2CAA-8E8D-55A6-9894-96E8CF687431}" dt="2026-10-06T12:42:33.569" v="73" actId="1036"/>
          <ac:picMkLst>
            <pc:docMk/>
            <pc:sldMk cId="3290918044" sldId="278"/>
            <ac:picMk id="13" creationId="{19174370-53C4-DEB8-4797-8AD0A818BD7C}"/>
          </ac:picMkLst>
        </pc:picChg>
        <pc:picChg chg="add mod">
          <ac:chgData name="Amy Geyser" userId="917e0567-1796-48ab-b3b9-b36b1b2d8e83" providerId="ADAL" clId="{986A2CAA-8E8D-55A6-9894-96E8CF687431}" dt="2026-10-06T12:42:31.014" v="65"/>
          <ac:picMkLst>
            <pc:docMk/>
            <pc:sldMk cId="3290918044" sldId="278"/>
            <ac:picMk id="15" creationId="{9D7900FF-480B-9655-0437-15D6F4041D64}"/>
          </ac:picMkLst>
        </pc:picChg>
        <pc:picChg chg="del">
          <ac:chgData name="Amy Geyser" userId="917e0567-1796-48ab-b3b9-b36b1b2d8e83" providerId="ADAL" clId="{986A2CAA-8E8D-55A6-9894-96E8CF687431}" dt="2026-10-06T12:42:14.642" v="43" actId="478"/>
          <ac:picMkLst>
            <pc:docMk/>
            <pc:sldMk cId="3290918044" sldId="278"/>
            <ac:picMk id="21" creationId="{58463A54-BB37-40E4-A2A4-5116F439105F}"/>
          </ac:picMkLst>
        </pc:picChg>
      </pc:sldChg>
      <pc:sldChg chg="addSp delSp modSp mod">
        <pc:chgData name="Amy Geyser" userId="917e0567-1796-48ab-b3b9-b36b1b2d8e83" providerId="ADAL" clId="{986A2CAA-8E8D-55A6-9894-96E8CF687431}" dt="2026-10-06T12:50:56.678" v="214" actId="732"/>
        <pc:sldMkLst>
          <pc:docMk/>
          <pc:sldMk cId="2392697262" sldId="279"/>
        </pc:sldMkLst>
        <pc:spChg chg="mod">
          <ac:chgData name="Amy Geyser" userId="917e0567-1796-48ab-b3b9-b36b1b2d8e83" providerId="ADAL" clId="{986A2CAA-8E8D-55A6-9894-96E8CF687431}" dt="2026-10-06T12:41:44.090" v="33" actId="14100"/>
          <ac:spMkLst>
            <pc:docMk/>
            <pc:sldMk cId="2392697262" sldId="279"/>
            <ac:spMk id="12" creationId="{53A48B50-611C-F2D7-3B14-6C3956F63A97}"/>
          </ac:spMkLst>
        </pc:spChg>
        <pc:spChg chg="mod">
          <ac:chgData name="Amy Geyser" userId="917e0567-1796-48ab-b3b9-b36b1b2d8e83" providerId="ADAL" clId="{986A2CAA-8E8D-55A6-9894-96E8CF687431}" dt="2026-10-06T12:50:40.294" v="209" actId="14100"/>
          <ac:spMkLst>
            <pc:docMk/>
            <pc:sldMk cId="2392697262" sldId="279"/>
            <ac:spMk id="15" creationId="{DC50DD2F-BA4C-E0BE-7C3F-E0961258B510}"/>
          </ac:spMkLst>
        </pc:spChg>
        <pc:picChg chg="mod">
          <ac:chgData name="Amy Geyser" userId="917e0567-1796-48ab-b3b9-b36b1b2d8e83" providerId="ADAL" clId="{986A2CAA-8E8D-55A6-9894-96E8CF687431}" dt="2026-10-06T12:41:25.969" v="19" actId="1076"/>
          <ac:picMkLst>
            <pc:docMk/>
            <pc:sldMk cId="2392697262" sldId="279"/>
            <ac:picMk id="2" creationId="{880E6C0B-DB68-6E93-2BF5-1016C18CD5A7}"/>
          </ac:picMkLst>
        </pc:picChg>
        <pc:picChg chg="add mod">
          <ac:chgData name="Amy Geyser" userId="917e0567-1796-48ab-b3b9-b36b1b2d8e83" providerId="ADAL" clId="{986A2CAA-8E8D-55A6-9894-96E8CF687431}" dt="2026-10-06T12:41:17.282" v="14"/>
          <ac:picMkLst>
            <pc:docMk/>
            <pc:sldMk cId="2392697262" sldId="279"/>
            <ac:picMk id="4" creationId="{D3920AD7-BC0A-1871-7C5D-5DB8083D827F}"/>
          </ac:picMkLst>
        </pc:picChg>
        <pc:picChg chg="del">
          <ac:chgData name="Amy Geyser" userId="917e0567-1796-48ab-b3b9-b36b1b2d8e83" providerId="ADAL" clId="{986A2CAA-8E8D-55A6-9894-96E8CF687431}" dt="2026-10-06T12:41:15.682" v="12" actId="478"/>
          <ac:picMkLst>
            <pc:docMk/>
            <pc:sldMk cId="2392697262" sldId="279"/>
            <ac:picMk id="5" creationId="{9CF80BFD-EC88-0E33-F198-F8826FB78985}"/>
          </ac:picMkLst>
        </pc:picChg>
        <pc:picChg chg="del">
          <ac:chgData name="Amy Geyser" userId="917e0567-1796-48ab-b3b9-b36b1b2d8e83" providerId="ADAL" clId="{986A2CAA-8E8D-55A6-9894-96E8CF687431}" dt="2026-10-06T12:41:16.379" v="13" actId="478"/>
          <ac:picMkLst>
            <pc:docMk/>
            <pc:sldMk cId="2392697262" sldId="279"/>
            <ac:picMk id="6" creationId="{DB799F6E-6CBD-E4CD-2D96-5FD191C1B736}"/>
          </ac:picMkLst>
        </pc:picChg>
        <pc:picChg chg="add mod">
          <ac:chgData name="Amy Geyser" userId="917e0567-1796-48ab-b3b9-b36b1b2d8e83" providerId="ADAL" clId="{986A2CAA-8E8D-55A6-9894-96E8CF687431}" dt="2026-10-06T12:41:17.282" v="14"/>
          <ac:picMkLst>
            <pc:docMk/>
            <pc:sldMk cId="2392697262" sldId="279"/>
            <ac:picMk id="7" creationId="{633959E8-EA1E-ED5E-0422-C83AAB2031EC}"/>
          </ac:picMkLst>
        </pc:picChg>
        <pc:picChg chg="mod modCrop">
          <ac:chgData name="Amy Geyser" userId="917e0567-1796-48ab-b3b9-b36b1b2d8e83" providerId="ADAL" clId="{986A2CAA-8E8D-55A6-9894-96E8CF687431}" dt="2026-10-06T12:50:56.678" v="214" actId="732"/>
          <ac:picMkLst>
            <pc:docMk/>
            <pc:sldMk cId="2392697262" sldId="279"/>
            <ac:picMk id="14" creationId="{8B42DF09-0DC5-15B4-D365-8A692D2F9F4D}"/>
          </ac:picMkLst>
        </pc:picChg>
      </pc:sldChg>
    </pc:docChg>
  </pc:docChgLst>
  <pc:docChgLst>
    <pc:chgData name="Murray Anderson-Ogle" userId="S::murray@apievents.com::111709b6-471e-4255-a17a-a8b396bf03d4" providerId="AD" clId="Web-{965332EA-81C2-4D08-B60D-CE8688D46267}"/>
    <pc:docChg chg="modSld">
      <pc:chgData name="Murray Anderson-Ogle" userId="S::murray@apievents.com::111709b6-471e-4255-a17a-a8b396bf03d4" providerId="AD" clId="Web-{965332EA-81C2-4D08-B60D-CE8688D46267}" dt="2026-10-07T04:32:03.234" v="45" actId="20577"/>
      <pc:docMkLst>
        <pc:docMk/>
      </pc:docMkLst>
      <pc:sldChg chg="modSp">
        <pc:chgData name="Murray Anderson-Ogle" userId="S::murray@apievents.com::111709b6-471e-4255-a17a-a8b396bf03d4" providerId="AD" clId="Web-{965332EA-81C2-4D08-B60D-CE8688D46267}" dt="2026-10-07T04:30:56.998" v="1" actId="20577"/>
        <pc:sldMkLst>
          <pc:docMk/>
          <pc:sldMk cId="1837045192" sldId="257"/>
        </pc:sldMkLst>
        <pc:spChg chg="mod">
          <ac:chgData name="Murray Anderson-Ogle" userId="S::murray@apievents.com::111709b6-471e-4255-a17a-a8b396bf03d4" providerId="AD" clId="Web-{965332EA-81C2-4D08-B60D-CE8688D46267}" dt="2026-10-07T04:30:56.998" v="1" actId="20577"/>
          <ac:spMkLst>
            <pc:docMk/>
            <pc:sldMk cId="1837045192" sldId="257"/>
            <ac:spMk id="15" creationId="{956F4204-6EF8-C5CE-F592-82904C079320}"/>
          </ac:spMkLst>
        </pc:spChg>
      </pc:sldChg>
      <pc:sldChg chg="modSp">
        <pc:chgData name="Murray Anderson-Ogle" userId="S::murray@apievents.com::111709b6-471e-4255-a17a-a8b396bf03d4" providerId="AD" clId="Web-{965332EA-81C2-4D08-B60D-CE8688D46267}" dt="2026-10-07T04:32:03.234" v="45" actId="20577"/>
        <pc:sldMkLst>
          <pc:docMk/>
          <pc:sldMk cId="2392697262" sldId="279"/>
        </pc:sldMkLst>
        <pc:spChg chg="mod">
          <ac:chgData name="Murray Anderson-Ogle" userId="S::murray@apievents.com::111709b6-471e-4255-a17a-a8b396bf03d4" providerId="AD" clId="Web-{965332EA-81C2-4D08-B60D-CE8688D46267}" dt="2026-10-07T04:32:03.234" v="45" actId="20577"/>
          <ac:spMkLst>
            <pc:docMk/>
            <pc:sldMk cId="2392697262" sldId="279"/>
            <ac:spMk id="15" creationId="{DC50DD2F-BA4C-E0BE-7C3F-E0961258B51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EFAE8-A1B7-AC7C-F13A-D02B38D42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851B9-9760-A019-C963-ED626336C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8FA22-5B3A-DC1D-059D-748ACA33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5D408-20D6-3F95-C0EE-361F5A629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685B1-E7A4-8EAC-5242-2414B79A4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6292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8229C-B1C6-A0EC-EB48-45F3AC5F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5C1C7-40F0-EA02-77C0-45FE43938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3972D-380E-4DF4-A460-5EA1EE9BB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DA0D3-6029-7336-D138-34B3474B5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F4388-6851-0421-52C4-6F50D8853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652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33303-74B4-955C-B2B0-DE92CEFF5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48A75-4877-F35A-006F-2CEB4E8CB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0F8D1-C90E-2940-3DBF-69D5DC79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E380B-61CC-4904-665A-969108663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C199E-E4AA-754F-78BC-8927EA961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359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AB3BF-DD14-8E18-13E1-F6AB79690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33728-01F9-0F3E-BFA7-3AA2C4EA5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925CF-E53F-1132-B1EF-3768E0515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ABD79-B192-1F6A-7D74-3B588C89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AC22A1-2FAE-364F-5743-5EAC57BC3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C7DC1-13EA-2479-5047-357290D4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1085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608D-463F-A71F-7AC2-C7541E0E0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9A1ED-100D-494E-D4DA-23EF235C2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473AEA-1805-8FD4-3EA3-610F3E5F2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56F48B-3675-1FA2-703E-850EC0273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C0EC17-7651-A63C-FCAE-01EEF2479C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D744CA-FCCB-07A7-52E6-C1F779135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1BA0F5-6E79-A0AB-9736-A7D6889C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D368AA-8EE3-26F5-DC11-622F3B813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40322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26711-DA1C-8714-A501-34ECE7AA9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9E5936-4702-838D-02F6-775951C2E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BE4F7B-DE4D-6619-7F68-3F38C91EF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581844-CDD6-6CF5-5EE4-E8AB078D6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8195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D86ED-0ECA-BE3E-9841-236D0C34F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68D6A8-8D34-1022-F06C-18FE61FE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1D7D2-207A-97CB-8900-0311EB40B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70157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B3FBB-6EB8-F194-E847-33F97B140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05BBA-31CE-4769-AD5D-3B38265A8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E8DAD-1F24-5D23-4908-31BC1981F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FEA38-0E9D-EC06-EA9F-645C4296B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7755B9-652F-B625-F191-A4CF9C68D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97271-C6EA-A2F2-0F4A-D466016CF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95249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56FA9-92A4-7173-7469-795C6F49D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259125-29F5-A7B6-8BF9-36B5AC82E5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BC817-8E71-B873-9B5E-CAE38ACAE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D3072E-6C6F-1C40-E9A3-7BE1B15F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407C83-7FCA-71AC-FDB3-B6A4963F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93F17-BB2D-FF55-6A65-6188EF4B9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909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1AD08-C9BA-AE59-9981-2F15A0545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944412-A2C0-8EDC-2304-D068D2006C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530DD-0AFF-2BFB-5F58-39FD9DBA4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1B2E1-4AE7-42CA-BF12-395B9FC00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8D89E-F27C-5EB5-DA50-B1A189EE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8479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37B861-1D53-A032-ACE1-DAF961E260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E9BADB-3794-FB2E-A403-187F8326C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A0AE4-3DC3-094F-E6FE-6A442F395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5873C-21B3-01B8-BEF6-C5D65B8C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8348D-8D1A-DD43-DA02-E0BD1FEB1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51954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7A7E7C-BB66-F97F-0A7D-BAC6D5213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367D9-5875-D1C9-AC5E-29EEDDAE8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BD346-1616-1745-DE6D-2EB54A81E6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2808E7-09B3-4094-93A0-F9E2E648CDD1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5922B-D1E0-BDFF-6B52-C76F472DC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89D02-6BAA-09BD-8471-C76ED3330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2AE410-B88B-4B24-AA98-7CA644C1250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632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9A3D19-537E-D733-5A05-B94F12423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" b="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57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576FA01-2F8F-C196-8808-C737262B6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6" t="48224" r="18675" b="-805"/>
          <a:stretch>
            <a:fillRect/>
          </a:stretch>
        </p:blipFill>
        <p:spPr>
          <a:xfrm>
            <a:off x="6395357" y="585107"/>
            <a:ext cx="5796695" cy="6276311"/>
          </a:xfrm>
          <a:prstGeom prst="rect">
            <a:avLst/>
          </a:prstGeom>
        </p:spPr>
      </p:pic>
      <p:pic>
        <p:nvPicPr>
          <p:cNvPr id="2" name="Picture 1" descr="A black background with dots&#10;&#10;AI-generated content may be incorrect.">
            <a:extLst>
              <a:ext uri="{FF2B5EF4-FFF2-40B4-BE49-F238E27FC236}">
                <a16:creationId xmlns:a16="http://schemas.microsoft.com/office/drawing/2014/main" id="{67EB5F2E-D11B-CBA7-A2CE-AC63AE8B01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53" b="10053"/>
          <a:stretch>
            <a:fillRect/>
          </a:stretch>
        </p:blipFill>
        <p:spPr>
          <a:xfrm flipH="1">
            <a:off x="0" y="618"/>
            <a:ext cx="12192012" cy="1593016"/>
          </a:xfrm>
          <a:prstGeom prst="rect">
            <a:avLst/>
          </a:prstGeom>
        </p:spPr>
      </p:pic>
      <p:pic>
        <p:nvPicPr>
          <p:cNvPr id="3" name="Picture 2" descr="A black dot pattern on a black surface&#10;&#10;AI-generated content may be incorrect.">
            <a:extLst>
              <a:ext uri="{FF2B5EF4-FFF2-40B4-BE49-F238E27FC236}">
                <a16:creationId xmlns:a16="http://schemas.microsoft.com/office/drawing/2014/main" id="{8F8D66AE-5F5D-CBB2-C94B-790BB5850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69643"/>
            <a:ext cx="12192000" cy="1206500"/>
          </a:xfrm>
          <a:prstGeom prst="rect">
            <a:avLst/>
          </a:prstGeom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956F4204-6EF8-C5CE-F592-82904C079320}"/>
              </a:ext>
            </a:extLst>
          </p:cNvPr>
          <p:cNvSpPr txBox="1"/>
          <p:nvPr/>
        </p:nvSpPr>
        <p:spPr>
          <a:xfrm>
            <a:off x="283275" y="1872676"/>
            <a:ext cx="5923017" cy="35086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Commercial Development of the Year ( 2024-2026 )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Rising Star of the Year (under 35 Years)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Green Champion of the Year ( Person or Brand )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Green Development of the Year ( 2024-2026 )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Residential Development of the Year ( 2024-2026)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Luxury Hospitality Development of the Year ( 2024-2026 )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Mixed Use Development of the Year (2024 - 2026)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Refurbishment of the Year ( 2024-2026)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Hospitality Innovator or Innovation of the Year (person or brand)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200" dirty="0"/>
              <a:t>Lifetime Achievement Award 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sz="1200" dirty="0"/>
          </a:p>
          <a:p>
            <a:pPr lvl="0">
              <a:lnSpc>
                <a:spcPct val="100000"/>
              </a:lnSpc>
            </a:pPr>
            <a:r>
              <a:rPr lang="en-ZA" sz="1200" b="1" i="1" dirty="0"/>
              <a:t>Developments must have been completed between 2024 - 2026 to qualify where indicated </a:t>
            </a:r>
            <a:endParaRPr lang="en-ZA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264FB0-C802-FEDD-2736-DD9FCF70CE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275" y="5911406"/>
            <a:ext cx="2514258" cy="709329"/>
          </a:xfrm>
          <a:prstGeom prst="rect">
            <a:avLst/>
          </a:prstGeom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5AF32830-F545-2424-81E6-B7E99CA9B714}"/>
              </a:ext>
            </a:extLst>
          </p:cNvPr>
          <p:cNvSpPr txBox="1"/>
          <p:nvPr/>
        </p:nvSpPr>
        <p:spPr>
          <a:xfrm>
            <a:off x="2169274" y="581171"/>
            <a:ext cx="312620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3600" b="1">
                <a:solidFill>
                  <a:schemeClr val="bg1"/>
                </a:solidFill>
                <a:latin typeface="Aptos"/>
                <a:cs typeface="Arial"/>
              </a:rPr>
              <a:t>CATEGORIES</a:t>
            </a:r>
            <a:endParaRPr lang="en-ZA" sz="280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AB55C2-2BB9-6131-C9DC-9CFC0A43F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" b="831"/>
          <a:stretch/>
        </p:blipFill>
        <p:spPr>
          <a:xfrm>
            <a:off x="7780343" y="318621"/>
            <a:ext cx="4103952" cy="104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45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CCF12-4EE6-CDE6-3920-9488FDDC6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B42DF09-0DC5-15B4-D365-8A692D2F9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" t="299" r="51"/>
          <a:stretch>
            <a:fillRect/>
          </a:stretch>
        </p:blipFill>
        <p:spPr>
          <a:xfrm>
            <a:off x="5234473" y="1229710"/>
            <a:ext cx="6953907" cy="4681696"/>
          </a:xfrm>
          <a:prstGeom prst="rect">
            <a:avLst/>
          </a:prstGeom>
        </p:spPr>
      </p:pic>
      <p:pic>
        <p:nvPicPr>
          <p:cNvPr id="2" name="Picture 1" descr="A black background with dots&#10;&#10;AI-generated content may be incorrect.">
            <a:extLst>
              <a:ext uri="{FF2B5EF4-FFF2-40B4-BE49-F238E27FC236}">
                <a16:creationId xmlns:a16="http://schemas.microsoft.com/office/drawing/2014/main" id="{880E6C0B-DB68-6E93-2BF5-1016C18CD5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53" b="10053"/>
          <a:stretch>
            <a:fillRect/>
          </a:stretch>
        </p:blipFill>
        <p:spPr>
          <a:xfrm flipH="1">
            <a:off x="5149" y="618"/>
            <a:ext cx="12192012" cy="1593016"/>
          </a:xfrm>
          <a:prstGeom prst="rect">
            <a:avLst/>
          </a:prstGeom>
        </p:spPr>
      </p:pic>
      <p:pic>
        <p:nvPicPr>
          <p:cNvPr id="3" name="Picture 2" descr="A black dot pattern on a black surface&#10;&#10;AI-generated content may be incorrect.">
            <a:extLst>
              <a:ext uri="{FF2B5EF4-FFF2-40B4-BE49-F238E27FC236}">
                <a16:creationId xmlns:a16="http://schemas.microsoft.com/office/drawing/2014/main" id="{BEC00D25-AE09-E83E-52CE-44F1ADBB4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" y="5659237"/>
            <a:ext cx="12192000" cy="1206500"/>
          </a:xfrm>
          <a:prstGeom prst="rect">
            <a:avLst/>
          </a:prstGeom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DC50DD2F-BA4C-E0BE-7C3F-E0961258B510}"/>
              </a:ext>
            </a:extLst>
          </p:cNvPr>
          <p:cNvSpPr txBox="1"/>
          <p:nvPr/>
        </p:nvSpPr>
        <p:spPr>
          <a:xfrm>
            <a:off x="194846" y="2003435"/>
            <a:ext cx="4219499" cy="23531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100" b="1" dirty="0">
                <a:ea typeface="+mn-lt"/>
                <a:cs typeface="+mn-lt"/>
              </a:rPr>
              <a:t>Finalists MUST attend Morocco Showcase Summit</a:t>
            </a:r>
            <a:endParaRPr lang="en-ZA" sz="11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100" dirty="0">
                <a:ea typeface="+mn-lt"/>
                <a:cs typeface="+mn-lt"/>
              </a:rPr>
              <a:t>All required documents (as seen on page 5) must be completed and submitted by the 10 November</a:t>
            </a:r>
            <a:r>
              <a:rPr lang="en-ZA" sz="1100" b="1" dirty="0">
                <a:ea typeface="+mn-lt"/>
                <a:cs typeface="+mn-lt"/>
              </a:rPr>
              <a:t> 2026.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100" dirty="0">
                <a:ea typeface="+mn-lt"/>
                <a:cs typeface="+mn-lt"/>
              </a:rPr>
              <a:t>Entrants/Nominees must operate or have contributed within the Morocco Real Estate and hotel sector. 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100" dirty="0">
                <a:ea typeface="+mn-lt"/>
                <a:cs typeface="+mn-lt"/>
              </a:rPr>
              <a:t>Applications are open to individuals, teams, companies, operating within or from Morocco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100" dirty="0">
                <a:ea typeface="+mn-lt"/>
                <a:cs typeface="+mn-lt"/>
              </a:rPr>
              <a:t>Champions Evening is limited &amp; not all Morocco Showcase Summit Guests are eligible. 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53A48B50-611C-F2D7-3B14-6C3956F63A97}"/>
              </a:ext>
            </a:extLst>
          </p:cNvPr>
          <p:cNvSpPr txBox="1"/>
          <p:nvPr/>
        </p:nvSpPr>
        <p:spPr>
          <a:xfrm>
            <a:off x="2442089" y="258269"/>
            <a:ext cx="430213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3600" b="1" dirty="0">
                <a:solidFill>
                  <a:schemeClr val="bg1"/>
                </a:solidFill>
                <a:latin typeface="Aptos"/>
                <a:cs typeface="Arial"/>
              </a:rPr>
              <a:t>IMPORTANT INFORMATION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920AD7-BC0A-1871-7C5D-5DB8083D82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275" y="5911406"/>
            <a:ext cx="2514258" cy="709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3959E8-EA1E-ED5E-0422-C83AAB2031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" b="831"/>
          <a:stretch/>
        </p:blipFill>
        <p:spPr>
          <a:xfrm>
            <a:off x="7780343" y="318621"/>
            <a:ext cx="4103952" cy="104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97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D2116-37BD-2C23-16EA-149C03EC3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04061CD1-AF99-C4A7-106D-AC8324593333}"/>
              </a:ext>
            </a:extLst>
          </p:cNvPr>
          <p:cNvSpPr txBox="1"/>
          <p:nvPr/>
        </p:nvSpPr>
        <p:spPr>
          <a:xfrm>
            <a:off x="531556" y="1933768"/>
            <a:ext cx="11150082" cy="28931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/>
                <a:cs typeface="Arial"/>
              </a:rPr>
              <a:t>Name and Surname</a:t>
            </a:r>
            <a:endParaRPr lang="en-ZA" b="1" i="0" u="sng" strike="noStrike" kern="1200" cap="none" spc="0" normalizeH="0" baseline="0" noProof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ZA" sz="1400" b="0" i="0" u="none" strike="noStrike" kern="1200" cap="none" spc="0" normalizeH="0" baseline="0" noProof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ZA" sz="1400">
              <a:solidFill>
                <a:srgbClr val="2021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/>
                <a:cs typeface="Arial"/>
              </a:rPr>
              <a:t>Company of the Person Submitting the Award</a:t>
            </a:r>
            <a:endParaRPr lang="en-US" sz="1400" b="0" i="0" u="none" strike="noStrike" kern="1200" cap="none" spc="0" normalizeH="0" baseline="0" noProof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1200" cap="none" spc="0" normalizeH="0" baseline="0" noProof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1400">
              <a:solidFill>
                <a:srgbClr val="2021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/>
                <a:cs typeface="Arial"/>
              </a:rPr>
              <a:t>Email Address</a:t>
            </a:r>
            <a:endParaRPr lang="en-ZA" sz="1400">
              <a:solidFill>
                <a:srgbClr val="202124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ZA" sz="1400" b="0" i="0" u="none" strike="noStrike" kern="1200" cap="none" spc="0" normalizeH="0" baseline="0" noProof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ZA" sz="1400">
              <a:solidFill>
                <a:srgbClr val="2021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en-ZA" sz="1400" b="0" i="0" u="none" strike="noStrike" kern="1200" cap="none" spc="0" normalizeH="0" baseline="0" noProof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/>
                <a:cs typeface="Arial"/>
              </a:rPr>
              <a:t>Mobile Contact Number</a:t>
            </a:r>
            <a:r>
              <a:rPr lang="en-ZA" sz="1400">
                <a:solidFill>
                  <a:srgbClr val="202124"/>
                </a:solidFill>
                <a:latin typeface="Arial"/>
                <a:cs typeface="Arial"/>
              </a:rPr>
              <a:t> (with country code)</a:t>
            </a:r>
            <a:endParaRPr lang="en-ZA" sz="1400" b="0" i="0" u="none" strike="noStrike" kern="1200" cap="none" spc="0" normalizeH="0" baseline="0" noProof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Arial"/>
              <a:cs typeface="Arial"/>
            </a:endParaRPr>
          </a:p>
          <a:p>
            <a:pPr>
              <a:defRPr/>
            </a:pPr>
            <a:endParaRPr lang="en-ZA" sz="1400">
              <a:solidFill>
                <a:srgbClr val="202124"/>
              </a:solidFill>
              <a:latin typeface="Arial"/>
              <a:cs typeface="Arial"/>
            </a:endParaRPr>
          </a:p>
          <a:p>
            <a:pPr>
              <a:defRPr/>
            </a:pPr>
            <a:endParaRPr lang="en-ZA" sz="1400">
              <a:solidFill>
                <a:srgbClr val="202124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n-ZA" sz="1400">
                <a:solidFill>
                  <a:srgbClr val="202124"/>
                </a:solidFill>
                <a:latin typeface="Arial"/>
                <a:cs typeface="Arial"/>
              </a:rPr>
              <a:t>Which Award are you entering for? </a:t>
            </a:r>
            <a:r>
              <a:rPr lang="en-ZA" sz="1200" b="1">
                <a:solidFill>
                  <a:srgbClr val="202124"/>
                </a:solidFill>
                <a:latin typeface="Arial"/>
                <a:cs typeface="Arial"/>
              </a:rPr>
              <a:t>(Categories on page 2)</a:t>
            </a:r>
            <a:endParaRPr lang="en-ZA" sz="1200" b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A64C20-92BD-D5FD-371C-D5E14D13299F}"/>
              </a:ext>
            </a:extLst>
          </p:cNvPr>
          <p:cNvSpPr>
            <a:spLocks/>
          </p:cNvSpPr>
          <p:nvPr/>
        </p:nvSpPr>
        <p:spPr>
          <a:xfrm>
            <a:off x="648685" y="2237436"/>
            <a:ext cx="10276973" cy="33636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C6F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C9CF1C9-E256-8CC6-CCC2-7D0CE26FB636}"/>
              </a:ext>
            </a:extLst>
          </p:cNvPr>
          <p:cNvSpPr>
            <a:spLocks/>
          </p:cNvSpPr>
          <p:nvPr/>
        </p:nvSpPr>
        <p:spPr>
          <a:xfrm>
            <a:off x="648684" y="2892561"/>
            <a:ext cx="10276973" cy="33636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C6F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8B57EF-AC01-5462-17DA-ED2DFFBB181E}"/>
              </a:ext>
            </a:extLst>
          </p:cNvPr>
          <p:cNvSpPr>
            <a:spLocks/>
          </p:cNvSpPr>
          <p:nvPr/>
        </p:nvSpPr>
        <p:spPr>
          <a:xfrm>
            <a:off x="648685" y="3500181"/>
            <a:ext cx="10276973" cy="33636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C6F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E6D0185-4183-F9F5-72A2-0FFCE60DA62B}"/>
              </a:ext>
            </a:extLst>
          </p:cNvPr>
          <p:cNvSpPr>
            <a:spLocks/>
          </p:cNvSpPr>
          <p:nvPr/>
        </p:nvSpPr>
        <p:spPr>
          <a:xfrm>
            <a:off x="648685" y="4133440"/>
            <a:ext cx="10276973" cy="33636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C6F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4C1382-3AE8-6C36-4EB1-9E2448464771}"/>
              </a:ext>
            </a:extLst>
          </p:cNvPr>
          <p:cNvSpPr>
            <a:spLocks/>
          </p:cNvSpPr>
          <p:nvPr/>
        </p:nvSpPr>
        <p:spPr>
          <a:xfrm>
            <a:off x="648684" y="4819766"/>
            <a:ext cx="10276973" cy="33636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C6F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black background with dots&#10;&#10;AI-generated content may be incorrect.">
            <a:extLst>
              <a:ext uri="{FF2B5EF4-FFF2-40B4-BE49-F238E27FC236}">
                <a16:creationId xmlns:a16="http://schemas.microsoft.com/office/drawing/2014/main" id="{59FFBB91-AD3C-98D3-9BB2-E6C697996C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53" b="10053"/>
          <a:stretch>
            <a:fillRect/>
          </a:stretch>
        </p:blipFill>
        <p:spPr>
          <a:xfrm flipH="1">
            <a:off x="0" y="618"/>
            <a:ext cx="12192012" cy="1593016"/>
          </a:xfrm>
          <a:prstGeom prst="rect">
            <a:avLst/>
          </a:prstGeom>
        </p:spPr>
      </p:pic>
      <p:pic>
        <p:nvPicPr>
          <p:cNvPr id="16" name="Picture 15" descr="A black dot pattern on a black surface&#10;&#10;AI-generated content may be incorrect.">
            <a:extLst>
              <a:ext uri="{FF2B5EF4-FFF2-40B4-BE49-F238E27FC236}">
                <a16:creationId xmlns:a16="http://schemas.microsoft.com/office/drawing/2014/main" id="{78F6D0F2-B832-CA4A-B553-5A25FB223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59237"/>
            <a:ext cx="12192000" cy="1206500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E5604F6A-E5FB-69B8-FE22-2C8FE6FCED37}"/>
              </a:ext>
            </a:extLst>
          </p:cNvPr>
          <p:cNvSpPr txBox="1"/>
          <p:nvPr/>
        </p:nvSpPr>
        <p:spPr>
          <a:xfrm>
            <a:off x="2169274" y="581171"/>
            <a:ext cx="486093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3600" b="1">
                <a:solidFill>
                  <a:schemeClr val="bg1"/>
                </a:solidFill>
                <a:latin typeface="Aptos"/>
                <a:cs typeface="Arial"/>
              </a:rPr>
              <a:t>BASIC INFORMATION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5BDD2A-C18E-2E7E-865B-90A49AD293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275" y="5911406"/>
            <a:ext cx="2514258" cy="7093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C3567B-F78A-0B63-C228-ADD2E085EF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" b="831"/>
          <a:stretch/>
        </p:blipFill>
        <p:spPr>
          <a:xfrm>
            <a:off x="7780343" y="318621"/>
            <a:ext cx="4103952" cy="104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77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3BE924F3-03F7-4E47-3523-57E781680F52}"/>
              </a:ext>
            </a:extLst>
          </p:cNvPr>
          <p:cNvSpPr txBox="1"/>
          <p:nvPr/>
        </p:nvSpPr>
        <p:spPr>
          <a:xfrm>
            <a:off x="879775" y="2700711"/>
            <a:ext cx="834492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400" b="1">
                <a:latin typeface="Aptos"/>
                <a:cs typeface="Arial"/>
              </a:rPr>
              <a:t>PLEASE UPLOAD SUPPORTING DOCUMENTS</a:t>
            </a:r>
            <a:endParaRPr lang="en-ZA" sz="2400" b="1" u="sng">
              <a:latin typeface="Aptos"/>
              <a:cs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B671E4F-E913-48AE-433D-35223927286F}"/>
              </a:ext>
            </a:extLst>
          </p:cNvPr>
          <p:cNvSpPr txBox="1"/>
          <p:nvPr/>
        </p:nvSpPr>
        <p:spPr>
          <a:xfrm>
            <a:off x="880447" y="3291478"/>
            <a:ext cx="8072276" cy="1450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ZA" sz="1200">
                <a:latin typeface="Aptos"/>
                <a:cs typeface="Arial"/>
              </a:rPr>
              <a:t>1 Page CV</a:t>
            </a:r>
            <a:r>
              <a:rPr lang="en-ZA" sz="1200" b="1">
                <a:latin typeface="Aptos"/>
                <a:cs typeface="Arial"/>
              </a:rPr>
              <a:t> - Attach as a PDF / Word Document – If Applicable </a:t>
            </a:r>
            <a:endParaRPr lang="en-US" sz="1200" b="1">
              <a:latin typeface="Aptos"/>
              <a:cs typeface="Arial"/>
            </a:endParaRP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ZA" sz="1200">
                <a:latin typeface="Aptos"/>
                <a:cs typeface="Arial"/>
              </a:rPr>
              <a:t>200 - 400  Words </a:t>
            </a:r>
            <a:r>
              <a:rPr lang="en-ZA" sz="1200">
                <a:latin typeface="Aptos"/>
                <a:cs typeface="Poppins"/>
              </a:rPr>
              <a:t>motivation on why you, company, or your project should be considered a champion in your field. </a:t>
            </a:r>
            <a:endParaRPr lang="en-US" sz="1200">
              <a:latin typeface="Aptos"/>
              <a:cs typeface="Arial"/>
            </a:endParaRP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ZA" sz="1200">
                <a:latin typeface="Aptos"/>
                <a:cs typeface="Arial"/>
              </a:rPr>
              <a:t>All certifications and motivations relevant to the awards entered. 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sz="1200">
              <a:latin typeface="Aptos"/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ZA" sz="1200">
              <a:latin typeface="Aptos"/>
              <a:cs typeface="Arial"/>
            </a:endParaRPr>
          </a:p>
        </p:txBody>
      </p:sp>
      <p:pic>
        <p:nvPicPr>
          <p:cNvPr id="5" name="Picture 4" descr="A black background with dots&#10;&#10;AI-generated content may be incorrect.">
            <a:extLst>
              <a:ext uri="{FF2B5EF4-FFF2-40B4-BE49-F238E27FC236}">
                <a16:creationId xmlns:a16="http://schemas.microsoft.com/office/drawing/2014/main" id="{760EB0AF-619E-BBE6-104E-383942AE67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" r="-42" b="20207"/>
          <a:stretch>
            <a:fillRect/>
          </a:stretch>
        </p:blipFill>
        <p:spPr>
          <a:xfrm flipH="1">
            <a:off x="0" y="618"/>
            <a:ext cx="12192012" cy="1593016"/>
          </a:xfrm>
          <a:prstGeom prst="rect">
            <a:avLst/>
          </a:prstGeom>
        </p:spPr>
      </p:pic>
      <p:pic>
        <p:nvPicPr>
          <p:cNvPr id="8" name="Picture 7" descr="A black dot pattern on a black surface&#10;&#10;AI-generated content may be incorrect.">
            <a:extLst>
              <a:ext uri="{FF2B5EF4-FFF2-40B4-BE49-F238E27FC236}">
                <a16:creationId xmlns:a16="http://schemas.microsoft.com/office/drawing/2014/main" id="{CF8E53F1-33B6-6BAC-E41B-1E785E330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59237"/>
            <a:ext cx="12192000" cy="1206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D588DD-A083-F962-62F9-EB4DFA98B7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275" y="5911406"/>
            <a:ext cx="2514258" cy="709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A6EE3E-69D5-4238-150F-6EF4AEB3E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" b="831"/>
          <a:stretch/>
        </p:blipFill>
        <p:spPr>
          <a:xfrm>
            <a:off x="7780343" y="318621"/>
            <a:ext cx="4103952" cy="104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85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02D5F-997C-D7BC-A292-D46C1EDC9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08CFB8-0256-8436-07BE-34D635718992}"/>
              </a:ext>
            </a:extLst>
          </p:cNvPr>
          <p:cNvSpPr txBox="1"/>
          <p:nvPr/>
        </p:nvSpPr>
        <p:spPr>
          <a:xfrm>
            <a:off x="764721" y="1740026"/>
            <a:ext cx="10798628" cy="34265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Arial,Sans-Serif"/>
              <a:buChar char="•"/>
            </a:pPr>
            <a:r>
              <a:rPr lang="en-ZA" sz="1200"/>
              <a:t>Why you, or your project should be considered a champion in each field. (200 - 400 Words)</a:t>
            </a:r>
            <a:endParaRPr lang="en-US" sz="12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4E352D1-4D98-2BAD-B293-4657540EB39A}"/>
              </a:ext>
            </a:extLst>
          </p:cNvPr>
          <p:cNvSpPr>
            <a:spLocks/>
          </p:cNvSpPr>
          <p:nvPr/>
        </p:nvSpPr>
        <p:spPr>
          <a:xfrm>
            <a:off x="158828" y="2199237"/>
            <a:ext cx="11888058" cy="35904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C6F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lack background with dots&#10;&#10;AI-generated content may be incorrect.">
            <a:extLst>
              <a:ext uri="{FF2B5EF4-FFF2-40B4-BE49-F238E27FC236}">
                <a16:creationId xmlns:a16="http://schemas.microsoft.com/office/drawing/2014/main" id="{1E76151C-0840-DC0F-957D-173692F529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53" b="10053"/>
          <a:stretch>
            <a:fillRect/>
          </a:stretch>
        </p:blipFill>
        <p:spPr>
          <a:xfrm flipH="1">
            <a:off x="0" y="618"/>
            <a:ext cx="12192012" cy="15930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0B2E1A-193C-136C-60E7-10A4FDBFEC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764" b="11764"/>
          <a:stretch>
            <a:fillRect/>
          </a:stretch>
        </p:blipFill>
        <p:spPr>
          <a:xfrm>
            <a:off x="0" y="5935076"/>
            <a:ext cx="12192013" cy="9226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0C70F6-7E67-2A52-E0F6-2E44049CE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" b="831"/>
          <a:stretch/>
        </p:blipFill>
        <p:spPr>
          <a:xfrm>
            <a:off x="7780343" y="318621"/>
            <a:ext cx="4103952" cy="10402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DDB70F-512D-56B7-0DC9-CC362203D7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275" y="6029741"/>
            <a:ext cx="2514258" cy="70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7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B6FC-02C7-AEC1-7711-DF24327C4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ertificate of achievement with a blue and white border&#10;&#10;Description automatically generated">
            <a:extLst>
              <a:ext uri="{FF2B5EF4-FFF2-40B4-BE49-F238E27FC236}">
                <a16:creationId xmlns:a16="http://schemas.microsoft.com/office/drawing/2014/main" id="{776C87B7-2FCB-57BA-BB9C-EE28B08F4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412" y="1859440"/>
            <a:ext cx="2934357" cy="1829786"/>
          </a:xfrm>
          <a:prstGeom prst="rect">
            <a:avLst/>
          </a:prstGeom>
        </p:spPr>
      </p:pic>
      <p:pic>
        <p:nvPicPr>
          <p:cNvPr id="4" name="Picture 3" descr="A certificate of achievement with a blue and white border&#10;&#10;Description automatically generated">
            <a:extLst>
              <a:ext uri="{FF2B5EF4-FFF2-40B4-BE49-F238E27FC236}">
                <a16:creationId xmlns:a16="http://schemas.microsoft.com/office/drawing/2014/main" id="{AC3DC5C3-95C9-DE8A-55A7-A9442B474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411" y="3793343"/>
            <a:ext cx="2934357" cy="1829786"/>
          </a:xfrm>
          <a:prstGeom prst="rect">
            <a:avLst/>
          </a:prstGeom>
        </p:spPr>
      </p:pic>
      <p:pic>
        <p:nvPicPr>
          <p:cNvPr id="6" name="Picture 5" descr="A certificate of achievement with a blue and white border&#10;&#10;Description automatically generated">
            <a:extLst>
              <a:ext uri="{FF2B5EF4-FFF2-40B4-BE49-F238E27FC236}">
                <a16:creationId xmlns:a16="http://schemas.microsoft.com/office/drawing/2014/main" id="{D96170E4-30E3-2CB4-53E5-922C9A150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942" y="1859439"/>
            <a:ext cx="2934357" cy="1829786"/>
          </a:xfrm>
          <a:prstGeom prst="rect">
            <a:avLst/>
          </a:prstGeom>
        </p:spPr>
      </p:pic>
      <p:pic>
        <p:nvPicPr>
          <p:cNvPr id="8" name="Picture 7" descr="A certificate of achievement with a blue and white border&#10;&#10;Description automatically generated">
            <a:extLst>
              <a:ext uri="{FF2B5EF4-FFF2-40B4-BE49-F238E27FC236}">
                <a16:creationId xmlns:a16="http://schemas.microsoft.com/office/drawing/2014/main" id="{8A2744D5-5820-0A60-A0FD-4423307EF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942" y="3793342"/>
            <a:ext cx="2934357" cy="1829786"/>
          </a:xfrm>
          <a:prstGeom prst="rect">
            <a:avLst/>
          </a:prstGeom>
        </p:spPr>
      </p:pic>
      <p:pic>
        <p:nvPicPr>
          <p:cNvPr id="10" name="Picture 9" descr="A certificate of achievement with a blue and white border&#10;&#10;Description automatically generated">
            <a:extLst>
              <a:ext uri="{FF2B5EF4-FFF2-40B4-BE49-F238E27FC236}">
                <a16:creationId xmlns:a16="http://schemas.microsoft.com/office/drawing/2014/main" id="{4DFD5CA0-EB2E-B015-F353-741C09F4A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707" y="1859438"/>
            <a:ext cx="2934357" cy="1829786"/>
          </a:xfrm>
          <a:prstGeom prst="rect">
            <a:avLst/>
          </a:prstGeom>
        </p:spPr>
      </p:pic>
      <p:pic>
        <p:nvPicPr>
          <p:cNvPr id="12" name="Picture 11" descr="A certificate of achievement with a blue and white border&#10;&#10;Description automatically generated">
            <a:extLst>
              <a:ext uri="{FF2B5EF4-FFF2-40B4-BE49-F238E27FC236}">
                <a16:creationId xmlns:a16="http://schemas.microsoft.com/office/drawing/2014/main" id="{F1274ECA-70D6-A7E9-EDE4-99F01B2EE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707" y="3793341"/>
            <a:ext cx="2934357" cy="1829786"/>
          </a:xfrm>
          <a:prstGeom prst="rect">
            <a:avLst/>
          </a:prstGeom>
        </p:spPr>
      </p:pic>
      <p:pic>
        <p:nvPicPr>
          <p:cNvPr id="14" name="Picture 13" descr="A black background with dots&#10;&#10;AI-generated content may be incorrect.">
            <a:extLst>
              <a:ext uri="{FF2B5EF4-FFF2-40B4-BE49-F238E27FC236}">
                <a16:creationId xmlns:a16="http://schemas.microsoft.com/office/drawing/2014/main" id="{C4AB49B3-E6D7-650F-C0A7-9D9D5AC0B0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053" b="10053"/>
          <a:stretch>
            <a:fillRect/>
          </a:stretch>
        </p:blipFill>
        <p:spPr>
          <a:xfrm flipH="1">
            <a:off x="0" y="618"/>
            <a:ext cx="12192012" cy="1593016"/>
          </a:xfrm>
          <a:prstGeom prst="rect">
            <a:avLst/>
          </a:prstGeom>
        </p:spPr>
      </p:pic>
      <p:pic>
        <p:nvPicPr>
          <p:cNvPr id="17" name="Picture 16" descr="A black dot pattern on a black surface&#10;&#10;AI-generated content may be incorrect.">
            <a:extLst>
              <a:ext uri="{FF2B5EF4-FFF2-40B4-BE49-F238E27FC236}">
                <a16:creationId xmlns:a16="http://schemas.microsoft.com/office/drawing/2014/main" id="{F219D36A-D3A0-3AED-639D-25ADAEC598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764" b="11764"/>
          <a:stretch>
            <a:fillRect/>
          </a:stretch>
        </p:blipFill>
        <p:spPr>
          <a:xfrm>
            <a:off x="0" y="5935076"/>
            <a:ext cx="12192013" cy="922641"/>
          </a:xfrm>
          <a:prstGeom prst="rect">
            <a:avLst/>
          </a:prstGeom>
        </p:spPr>
      </p:pic>
      <p:sp>
        <p:nvSpPr>
          <p:cNvPr id="23" name="TextBox 3">
            <a:extLst>
              <a:ext uri="{FF2B5EF4-FFF2-40B4-BE49-F238E27FC236}">
                <a16:creationId xmlns:a16="http://schemas.microsoft.com/office/drawing/2014/main" id="{E45BE635-20E5-13E0-50EC-D3046C2ECF01}"/>
              </a:ext>
            </a:extLst>
          </p:cNvPr>
          <p:cNvSpPr txBox="1"/>
          <p:nvPr/>
        </p:nvSpPr>
        <p:spPr>
          <a:xfrm>
            <a:off x="2201931" y="396114"/>
            <a:ext cx="48609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3600" b="1">
                <a:solidFill>
                  <a:schemeClr val="bg1"/>
                </a:solidFill>
                <a:latin typeface="Aptos"/>
                <a:cs typeface="Arial"/>
              </a:rPr>
              <a:t>CERTIFICATON</a:t>
            </a:r>
          </a:p>
          <a:p>
            <a:r>
              <a:rPr lang="en-ZA" sz="2000" b="1">
                <a:solidFill>
                  <a:schemeClr val="bg1"/>
                </a:solidFill>
                <a:cs typeface="Arial"/>
              </a:rPr>
              <a:t>IF NEEDED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174370-53C4-DEB8-4797-8AD0A818B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3275" y="6029741"/>
            <a:ext cx="2514258" cy="7093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7900FF-480B-9655-0437-15D6F4041D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" b="831"/>
          <a:stretch/>
        </p:blipFill>
        <p:spPr>
          <a:xfrm>
            <a:off x="7780343" y="318621"/>
            <a:ext cx="4103952" cy="104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180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DFAC76FE08B04A8215824CF8CFC820" ma:contentTypeVersion="19" ma:contentTypeDescription="Create a new document." ma:contentTypeScope="" ma:versionID="538c4cb23958297a81405b9593df4eec">
  <xsd:schema xmlns:xsd="http://www.w3.org/2001/XMLSchema" xmlns:xs="http://www.w3.org/2001/XMLSchema" xmlns:p="http://schemas.microsoft.com/office/2006/metadata/properties" xmlns:ns2="8539d9ae-1713-44ae-a47e-54125d283de4" xmlns:ns3="4d077d08-86f5-40d2-a250-5a52e9508224" targetNamespace="http://schemas.microsoft.com/office/2006/metadata/properties" ma:root="true" ma:fieldsID="f424884b424740d812cc23b10a75bee9" ns2:_="" ns3:_="">
    <xsd:import namespace="8539d9ae-1713-44ae-a47e-54125d283de4"/>
    <xsd:import namespace="4d077d08-86f5-40d2-a250-5a52e95082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39d9ae-1713-44ae-a47e-54125d283d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eadeebc-b49c-40c5-8bae-4adc7cb07f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077d08-86f5-40d2-a250-5a52e950822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bfc5038-ad7e-40d7-8c36-9ae19b910f69}" ma:internalName="TaxCatchAll" ma:showField="CatchAllData" ma:web="4d077d08-86f5-40d2-a250-5a52e95082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077d08-86f5-40d2-a250-5a52e9508224" xsi:nil="true"/>
    <lcf76f155ced4ddcb4097134ff3c332f xmlns="8539d9ae-1713-44ae-a47e-54125d283de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716D472-DAD3-466C-BBEB-D2028C109D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2F0DF8-C368-4D91-9E13-B18AD08394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39d9ae-1713-44ae-a47e-54125d283de4"/>
    <ds:schemaRef ds:uri="4d077d08-86f5-40d2-a250-5a52e95082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C5AD216-EDAC-4E6A-9D1B-239025801297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8539d9ae-1713-44ae-a47e-54125d283de4"/>
    <ds:schemaRef ds:uri="http://schemas.microsoft.com/office/infopath/2007/PartnerControls"/>
    <ds:schemaRef ds:uri="4d077d08-86f5-40d2-a250-5a52e9508224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290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Nhlanhla Mkhize</dc:creator>
  <cp:lastModifiedBy>Amy Geyser</cp:lastModifiedBy>
  <cp:revision>39</cp:revision>
  <dcterms:created xsi:type="dcterms:W3CDTF">2024-02-26T13:22:29Z</dcterms:created>
  <dcterms:modified xsi:type="dcterms:W3CDTF">2026-10-07T04:32:09Z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0x01010044DFAC76FE08B04A8215824CF8CFC820</vt:lpwstr>
  </property>
  <property fmtid="{D5CDD505-2E9C-101B-9397-08002B2CF9AE}" pid="3" name="MediaServiceImageTags">
    <vt:lpwstr/>
  </property>
</Properties>
</file>